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3"/>
  </p:sldMasterIdLst>
  <p:handoutMasterIdLst>
    <p:handoutMasterId r:id="rId5"/>
  </p:handoutMasterIdLst>
  <p:sldIdLst>
    <p:sldId id="256" r:id="rId4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970"/>
    <a:srgbClr val="232D4B"/>
    <a:srgbClr val="F9DCBF"/>
    <a:srgbClr val="E57424"/>
    <a:srgbClr val="2B63C3"/>
    <a:srgbClr val="FF6E30"/>
    <a:srgbClr val="298B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0994C6-DE98-4A63-94D6-694A61A01459}" v="3" dt="2024-09-24T02:18:01.7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18"/>
    <p:restoredTop sz="96327"/>
  </p:normalViewPr>
  <p:slideViewPr>
    <p:cSldViewPr snapToGrid="0" snapToObjects="1">
      <p:cViewPr varScale="1">
        <p:scale>
          <a:sx n="51" d="100"/>
          <a:sy n="51" d="100"/>
        </p:scale>
        <p:origin x="1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976" y="2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bbir Naqvi" userId="tqjVb4ncJjurTYQb5Ht59SKBVAe6ggjbsTaqVL7nHAc=" providerId="None" clId="Web-{210994C6-DE98-4A63-94D6-694A61A01459}"/>
    <pc:docChg chg="modSld">
      <pc:chgData name="Shabbir Naqvi" userId="tqjVb4ncJjurTYQb5Ht59SKBVAe6ggjbsTaqVL7nHAc=" providerId="None" clId="Web-{210994C6-DE98-4A63-94D6-694A61A01459}" dt="2024-09-24T02:18:01.789" v="2"/>
      <pc:docMkLst>
        <pc:docMk/>
      </pc:docMkLst>
      <pc:sldChg chg="addSp delSp">
        <pc:chgData name="Shabbir Naqvi" userId="tqjVb4ncJjurTYQb5Ht59SKBVAe6ggjbsTaqVL7nHAc=" providerId="None" clId="Web-{210994C6-DE98-4A63-94D6-694A61A01459}" dt="2024-09-24T02:18:01.789" v="2"/>
        <pc:sldMkLst>
          <pc:docMk/>
          <pc:sldMk cId="2605980820" sldId="256"/>
        </pc:sldMkLst>
        <pc:spChg chg="topLvl">
          <ac:chgData name="Shabbir Naqvi" userId="tqjVb4ncJjurTYQb5Ht59SKBVAe6ggjbsTaqVL7nHAc=" providerId="None" clId="Web-{210994C6-DE98-4A63-94D6-694A61A01459}" dt="2024-09-24T02:16:10.398" v="1"/>
          <ac:spMkLst>
            <pc:docMk/>
            <pc:sldMk cId="2605980820" sldId="256"/>
            <ac:spMk id="7" creationId="{13C8ABC6-A04A-2249-A90C-AB0C78960440}"/>
          </ac:spMkLst>
        </pc:spChg>
        <pc:spChg chg="topLvl">
          <ac:chgData name="Shabbir Naqvi" userId="tqjVb4ncJjurTYQb5Ht59SKBVAe6ggjbsTaqVL7nHAc=" providerId="None" clId="Web-{210994C6-DE98-4A63-94D6-694A61A01459}" dt="2024-09-24T02:16:10.398" v="1"/>
          <ac:spMkLst>
            <pc:docMk/>
            <pc:sldMk cId="2605980820" sldId="256"/>
            <ac:spMk id="9" creationId="{876D1E2D-CD67-2C44-81E3-CFA37255BE6B}"/>
          </ac:spMkLst>
        </pc:spChg>
        <pc:spChg chg="topLvl">
          <ac:chgData name="Shabbir Naqvi" userId="tqjVb4ncJjurTYQb5Ht59SKBVAe6ggjbsTaqVL7nHAc=" providerId="None" clId="Web-{210994C6-DE98-4A63-94D6-694A61A01459}" dt="2024-09-24T02:16:10.398" v="1"/>
          <ac:spMkLst>
            <pc:docMk/>
            <pc:sldMk cId="2605980820" sldId="256"/>
            <ac:spMk id="12" creationId="{B891DCCD-033B-5AAE-A01A-0789A0D43A68}"/>
          </ac:spMkLst>
        </pc:spChg>
        <pc:spChg chg="topLvl">
          <ac:chgData name="Shabbir Naqvi" userId="tqjVb4ncJjurTYQb5Ht59SKBVAe6ggjbsTaqVL7nHAc=" providerId="None" clId="Web-{210994C6-DE98-4A63-94D6-694A61A01459}" dt="2024-09-24T02:16:10.398" v="1"/>
          <ac:spMkLst>
            <pc:docMk/>
            <pc:sldMk cId="2605980820" sldId="256"/>
            <ac:spMk id="14" creationId="{79384ED6-C2B1-B8BE-F379-82FEB976AB90}"/>
          </ac:spMkLst>
        </pc:spChg>
        <pc:spChg chg="topLvl">
          <ac:chgData name="Shabbir Naqvi" userId="tqjVb4ncJjurTYQb5Ht59SKBVAe6ggjbsTaqVL7nHAc=" providerId="None" clId="Web-{210994C6-DE98-4A63-94D6-694A61A01459}" dt="2024-09-24T02:16:10.398" v="1"/>
          <ac:spMkLst>
            <pc:docMk/>
            <pc:sldMk cId="2605980820" sldId="256"/>
            <ac:spMk id="17" creationId="{682A5261-CB4E-531B-E2E8-EC3FECF82BE9}"/>
          </ac:spMkLst>
        </pc:spChg>
        <pc:spChg chg="topLvl">
          <ac:chgData name="Shabbir Naqvi" userId="tqjVb4ncJjurTYQb5Ht59SKBVAe6ggjbsTaqVL7nHAc=" providerId="None" clId="Web-{210994C6-DE98-4A63-94D6-694A61A01459}" dt="2024-09-24T02:16:10.398" v="1"/>
          <ac:spMkLst>
            <pc:docMk/>
            <pc:sldMk cId="2605980820" sldId="256"/>
            <ac:spMk id="19" creationId="{CB2EE6CB-EAAC-F248-E018-4462166CB80A}"/>
          </ac:spMkLst>
        </pc:spChg>
        <pc:spChg chg="topLvl">
          <ac:chgData name="Shabbir Naqvi" userId="tqjVb4ncJjurTYQb5Ht59SKBVAe6ggjbsTaqVL7nHAc=" providerId="None" clId="Web-{210994C6-DE98-4A63-94D6-694A61A01459}" dt="2024-09-24T02:16:10.398" v="1"/>
          <ac:spMkLst>
            <pc:docMk/>
            <pc:sldMk cId="2605980820" sldId="256"/>
            <ac:spMk id="20" creationId="{3531C0A8-9182-7A43-A8DD-5D51534EF1CD}"/>
          </ac:spMkLst>
        </pc:spChg>
        <pc:spChg chg="topLvl">
          <ac:chgData name="Shabbir Naqvi" userId="tqjVb4ncJjurTYQb5Ht59SKBVAe6ggjbsTaqVL7nHAc=" providerId="None" clId="Web-{210994C6-DE98-4A63-94D6-694A61A01459}" dt="2024-09-24T02:16:10.398" v="1"/>
          <ac:spMkLst>
            <pc:docMk/>
            <pc:sldMk cId="2605980820" sldId="256"/>
            <ac:spMk id="23" creationId="{14928B14-513E-3F9D-6011-9D078E2C3306}"/>
          </ac:spMkLst>
        </pc:spChg>
        <pc:grpChg chg="add del">
          <ac:chgData name="Shabbir Naqvi" userId="tqjVb4ncJjurTYQb5Ht59SKBVAe6ggjbsTaqVL7nHAc=" providerId="None" clId="Web-{210994C6-DE98-4A63-94D6-694A61A01459}" dt="2024-09-24T02:16:10.398" v="1"/>
          <ac:grpSpMkLst>
            <pc:docMk/>
            <pc:sldMk cId="2605980820" sldId="256"/>
            <ac:grpSpMk id="4" creationId="{896F3C1A-C8C5-5622-E5E4-06FF5C8363ED}"/>
          </ac:grpSpMkLst>
        </pc:grpChg>
        <pc:grpChg chg="add">
          <ac:chgData name="Shabbir Naqvi" userId="tqjVb4ncJjurTYQb5Ht59SKBVAe6ggjbsTaqVL7nHAc=" providerId="None" clId="Web-{210994C6-DE98-4A63-94D6-694A61A01459}" dt="2024-09-24T02:18:01.789" v="2"/>
          <ac:grpSpMkLst>
            <pc:docMk/>
            <pc:sldMk cId="2605980820" sldId="256"/>
            <ac:grpSpMk id="5" creationId="{A380378E-B31F-05C8-FB68-96AB812F7678}"/>
          </ac:grpSpMkLst>
        </pc:grpChg>
        <pc:grpChg chg="topLvl">
          <ac:chgData name="Shabbir Naqvi" userId="tqjVb4ncJjurTYQb5Ht59SKBVAe6ggjbsTaqVL7nHAc=" providerId="None" clId="Web-{210994C6-DE98-4A63-94D6-694A61A01459}" dt="2024-09-24T02:16:10.398" v="1"/>
          <ac:grpSpMkLst>
            <pc:docMk/>
            <pc:sldMk cId="2605980820" sldId="256"/>
            <ac:grpSpMk id="16" creationId="{E3A6B9ED-CFC5-C4D5-6E83-992E0E279A1B}"/>
          </ac:grpSpMkLst>
        </pc:grpChg>
        <pc:picChg chg="topLvl">
          <ac:chgData name="Shabbir Naqvi" userId="tqjVb4ncJjurTYQb5Ht59SKBVAe6ggjbsTaqVL7nHAc=" providerId="None" clId="Web-{210994C6-DE98-4A63-94D6-694A61A01459}" dt="2024-09-24T02:16:10.398" v="1"/>
          <ac:picMkLst>
            <pc:docMk/>
            <pc:sldMk cId="2605980820" sldId="256"/>
            <ac:picMk id="2" creationId="{6BB35AC4-A090-8EAF-C9A7-7978D82C256A}"/>
          </ac:picMkLst>
        </pc:picChg>
        <pc:picChg chg="topLvl">
          <ac:chgData name="Shabbir Naqvi" userId="tqjVb4ncJjurTYQb5Ht59SKBVAe6ggjbsTaqVL7nHAc=" providerId="None" clId="Web-{210994C6-DE98-4A63-94D6-694A61A01459}" dt="2024-09-24T02:16:10.398" v="1"/>
          <ac:picMkLst>
            <pc:docMk/>
            <pc:sldMk cId="2605980820" sldId="256"/>
            <ac:picMk id="3" creationId="{8C386E61-1E23-A608-AB94-90941A13375A}"/>
          </ac:picMkLst>
        </pc:picChg>
        <pc:picChg chg="topLvl">
          <ac:chgData name="Shabbir Naqvi" userId="tqjVb4ncJjurTYQb5Ht59SKBVAe6ggjbsTaqVL7nHAc=" providerId="None" clId="Web-{210994C6-DE98-4A63-94D6-694A61A01459}" dt="2024-09-24T02:16:10.398" v="1"/>
          <ac:picMkLst>
            <pc:docMk/>
            <pc:sldMk cId="2605980820" sldId="256"/>
            <ac:picMk id="8" creationId="{2FAF7FFE-232B-8789-8337-7DEE7FD2A1AE}"/>
          </ac:picMkLst>
        </pc:picChg>
        <pc:picChg chg="topLvl">
          <ac:chgData name="Shabbir Naqvi" userId="tqjVb4ncJjurTYQb5Ht59SKBVAe6ggjbsTaqVL7nHAc=" providerId="None" clId="Web-{210994C6-DE98-4A63-94D6-694A61A01459}" dt="2024-09-24T02:16:10.398" v="1"/>
          <ac:picMkLst>
            <pc:docMk/>
            <pc:sldMk cId="2605980820" sldId="256"/>
            <ac:picMk id="13" creationId="{A8CA784B-10BE-8C4A-7498-028CF01292F2}"/>
          </ac:picMkLst>
        </pc:picChg>
        <pc:picChg chg="topLvl">
          <ac:chgData name="Shabbir Naqvi" userId="tqjVb4ncJjurTYQb5Ht59SKBVAe6ggjbsTaqVL7nHAc=" providerId="None" clId="Web-{210994C6-DE98-4A63-94D6-694A61A01459}" dt="2024-09-24T02:16:10.398" v="1"/>
          <ac:picMkLst>
            <pc:docMk/>
            <pc:sldMk cId="2605980820" sldId="256"/>
            <ac:picMk id="15" creationId="{AFD524A3-21F9-8728-13E8-7C8833F5C921}"/>
          </ac:picMkLst>
        </pc:picChg>
        <pc:picChg chg="topLvl">
          <ac:chgData name="Shabbir Naqvi" userId="tqjVb4ncJjurTYQb5Ht59SKBVAe6ggjbsTaqVL7nHAc=" providerId="None" clId="Web-{210994C6-DE98-4A63-94D6-694A61A01459}" dt="2024-09-24T02:16:10.398" v="1"/>
          <ac:picMkLst>
            <pc:docMk/>
            <pc:sldMk cId="2605980820" sldId="256"/>
            <ac:picMk id="18" creationId="{6FF98EA2-3258-74ED-58F0-B60578708705}"/>
          </ac:picMkLst>
        </pc:picChg>
        <pc:picChg chg="topLvl">
          <ac:chgData name="Shabbir Naqvi" userId="tqjVb4ncJjurTYQb5Ht59SKBVAe6ggjbsTaqVL7nHAc=" providerId="None" clId="Web-{210994C6-DE98-4A63-94D6-694A61A01459}" dt="2024-09-24T02:16:10.398" v="1"/>
          <ac:picMkLst>
            <pc:docMk/>
            <pc:sldMk cId="2605980820" sldId="256"/>
            <ac:picMk id="21" creationId="{26AFBFDB-8A25-6208-6C0F-B21179796E4C}"/>
          </ac:picMkLst>
        </pc:picChg>
        <pc:picChg chg="topLvl">
          <ac:chgData name="Shabbir Naqvi" userId="tqjVb4ncJjurTYQb5Ht59SKBVAe6ggjbsTaqVL7nHAc=" providerId="None" clId="Web-{210994C6-DE98-4A63-94D6-694A61A01459}" dt="2024-09-24T02:16:10.398" v="1"/>
          <ac:picMkLst>
            <pc:docMk/>
            <pc:sldMk cId="2605980820" sldId="256"/>
            <ac:picMk id="1026" creationId="{2A4D6333-D1CC-640A-A667-2FE63FFDF402}"/>
          </ac:picMkLst>
        </pc:picChg>
        <pc:picChg chg="topLvl">
          <ac:chgData name="Shabbir Naqvi" userId="tqjVb4ncJjurTYQb5Ht59SKBVAe6ggjbsTaqVL7nHAc=" providerId="None" clId="Web-{210994C6-DE98-4A63-94D6-694A61A01459}" dt="2024-09-24T02:16:10.398" v="1"/>
          <ac:picMkLst>
            <pc:docMk/>
            <pc:sldMk cId="2605980820" sldId="256"/>
            <ac:picMk id="1030" creationId="{457170E3-8A47-ABD7-B4D9-644754C0364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AA3B59F-C8F6-D44E-90AE-25C94C9562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FC3AA4-78E7-F84A-A78D-99CA9357E5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634DA-0C3F-B241-83C2-DF529A185434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594448-BA62-CE4E-8664-7C50B924229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C96190-637D-2648-8AA0-0EE4E90847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AFF5C-E8A1-0545-AB8C-FA9205414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76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03EE5-EAE3-5A48-A370-3956FFDE7ED9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8163-EAD2-7741-A2C7-C1259608E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6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03EE5-EAE3-5A48-A370-3956FFDE7ED9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8163-EAD2-7741-A2C7-C1259608E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6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03EE5-EAE3-5A48-A370-3956FFDE7ED9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8163-EAD2-7741-A2C7-C1259608E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1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03EE5-EAE3-5A48-A370-3956FFDE7ED9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8163-EAD2-7741-A2C7-C1259608E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88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03EE5-EAE3-5A48-A370-3956FFDE7ED9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8163-EAD2-7741-A2C7-C1259608E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42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03EE5-EAE3-5A48-A370-3956FFDE7ED9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8163-EAD2-7741-A2C7-C1259608E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4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03EE5-EAE3-5A48-A370-3956FFDE7ED9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8163-EAD2-7741-A2C7-C1259608E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8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03EE5-EAE3-5A48-A370-3956FFDE7ED9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8163-EAD2-7741-A2C7-C1259608E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1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03EE5-EAE3-5A48-A370-3956FFDE7ED9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8163-EAD2-7741-A2C7-C1259608E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89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03EE5-EAE3-5A48-A370-3956FFDE7ED9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8163-EAD2-7741-A2C7-C1259608E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59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03EE5-EAE3-5A48-A370-3956FFDE7ED9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98163-EAD2-7741-A2C7-C1259608E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9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03EE5-EAE3-5A48-A370-3956FFDE7ED9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98163-EAD2-7741-A2C7-C1259608E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7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image" Target="../media/image7.jpeg"/><Relationship Id="rId3" Type="http://schemas.openxmlformats.org/officeDocument/2006/relationships/hyperlink" Target="https://virginia.joinhandshake.com/edu/events/1614185" TargetMode="External"/><Relationship Id="rId7" Type="http://schemas.openxmlformats.org/officeDocument/2006/relationships/hyperlink" Target="https://www.linkedin.com/in/cameronhaddad/" TargetMode="External"/><Relationship Id="rId12" Type="http://schemas.openxmlformats.org/officeDocument/2006/relationships/image" Target="../media/image6.jpeg"/><Relationship Id="rId2" Type="http://schemas.openxmlformats.org/officeDocument/2006/relationships/hyperlink" Target="https://virginia.joinhandshake.com/edu/events/157446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linkedin.com/in/chris-perine-3b33972b/" TargetMode="External"/><Relationship Id="rId11" Type="http://schemas.openxmlformats.org/officeDocument/2006/relationships/image" Target="../media/image5.jpeg"/><Relationship Id="rId5" Type="http://schemas.openxmlformats.org/officeDocument/2006/relationships/hyperlink" Target="https://www.linkedin.com/in/catherine-griesedieck-a21921130/" TargetMode="External"/><Relationship Id="rId10" Type="http://schemas.openxmlformats.org/officeDocument/2006/relationships/image" Target="../media/image4.png"/><Relationship Id="rId4" Type="http://schemas.openxmlformats.org/officeDocument/2006/relationships/image" Target="../media/image1.jpg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3C8ABC6-A04A-2249-A90C-AB0C78960440}"/>
              </a:ext>
            </a:extLst>
          </p:cNvPr>
          <p:cNvSpPr txBox="1"/>
          <p:nvPr/>
        </p:nvSpPr>
        <p:spPr>
          <a:xfrm>
            <a:off x="4849050" y="335468"/>
            <a:ext cx="2418178" cy="1006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4000"/>
              </a:lnSpc>
            </a:pPr>
            <a:r>
              <a:rPr lang="en-US" sz="2640" kern="1400" cap="all" dirty="0">
                <a:solidFill>
                  <a:srgbClr val="FFFFFF"/>
                </a:solidFill>
                <a:latin typeface="Impact" panose="020B0806030902050204" pitchFamily="34" charset="0"/>
              </a:rPr>
              <a:t>ECONOMICS</a:t>
            </a:r>
            <a:endParaRPr lang="en-US" sz="2640" kern="1400" cap="all" dirty="0">
              <a:solidFill>
                <a:srgbClr val="7F7F7F"/>
              </a:solidFill>
              <a:latin typeface="Impact" panose="020B0806030902050204" pitchFamily="34" charset="0"/>
            </a:endParaRPr>
          </a:p>
          <a:p>
            <a:pPr algn="ctr">
              <a:lnSpc>
                <a:spcPct val="94000"/>
              </a:lnSpc>
            </a:pPr>
            <a:r>
              <a:rPr lang="en-US" sz="2640" kern="1400" cap="all" dirty="0">
                <a:solidFill>
                  <a:srgbClr val="FFFFFF"/>
                </a:solidFill>
                <a:latin typeface="Impact" panose="020B0806030902050204" pitchFamily="34" charset="0"/>
              </a:rPr>
              <a:t>CAREER OFFICE</a:t>
            </a:r>
          </a:p>
          <a:p>
            <a:pPr>
              <a:lnSpc>
                <a:spcPct val="119000"/>
              </a:lnSpc>
              <a:spcAft>
                <a:spcPts val="660"/>
              </a:spcAft>
            </a:pPr>
            <a:r>
              <a:rPr lang="en-US" sz="88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876D1E2D-CD67-2C44-81E3-CFA37255B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852" y="8571112"/>
            <a:ext cx="7351735" cy="1320958"/>
          </a:xfrm>
          <a:prstGeom prst="rect">
            <a:avLst/>
          </a:prstGeom>
          <a:solidFill>
            <a:srgbClr val="F9DCBF"/>
          </a:solidFill>
          <a:ln>
            <a:noFill/>
          </a:ln>
          <a:effectLst/>
        </p:spPr>
        <p:txBody>
          <a:bodyPr vert="horz" wrap="square" lIns="201168" tIns="201168" rIns="201168" bIns="100584" numCol="1" anchor="ctr" anchorCtr="0" compatLnSpc="1">
            <a:prstTxWarp prst="textNoShape">
              <a:avLst/>
            </a:prstTxWarp>
          </a:bodyPr>
          <a:lstStyle/>
          <a:p>
            <a:pPr algn="ctr" defTabSz="1005790" eaLnBrk="0" fontAlgn="base" hangingPunct="0">
              <a:spcBef>
                <a:spcPct val="0"/>
              </a:spcBef>
              <a:spcAft>
                <a:spcPts val="110"/>
              </a:spcAft>
            </a:pPr>
            <a:r>
              <a:rPr lang="en-US" altLang="en-US" b="1" dirty="0">
                <a:solidFill>
                  <a:srgbClr val="232D4B"/>
                </a:solidFill>
                <a:latin typeface="Arial"/>
                <a:cs typeface="Arial"/>
              </a:rPr>
              <a:t>Register for the panel here: </a:t>
            </a:r>
            <a:endParaRPr lang="en-US" sz="2000" dirty="0"/>
          </a:p>
          <a:p>
            <a:pPr algn="ctr" defTabSz="1005790">
              <a:spcBef>
                <a:spcPct val="0"/>
              </a:spcBef>
              <a:spcAft>
                <a:spcPts val="110"/>
              </a:spcAft>
            </a:pPr>
            <a:r>
              <a:rPr lang="en-US" dirty="0">
                <a:ea typeface="+mn-lt"/>
                <a:cs typeface="+mn-lt"/>
                <a:hlinkClick r:id="rId2"/>
              </a:rPr>
              <a:t>https://virginia.joinhandshake.com/edu/events/1574464</a:t>
            </a:r>
            <a:endParaRPr lang="en-US" dirty="0">
              <a:ea typeface="+mn-lt"/>
              <a:cs typeface="+mn-lt"/>
            </a:endParaRPr>
          </a:p>
          <a:p>
            <a:pPr algn="ctr" defTabSz="1005790">
              <a:spcBef>
                <a:spcPct val="0"/>
              </a:spcBef>
              <a:spcAft>
                <a:spcPts val="110"/>
              </a:spcAft>
            </a:pPr>
            <a:r>
              <a:rPr lang="en-US" altLang="en-US" b="1" dirty="0">
                <a:latin typeface="Arial"/>
                <a:cs typeface="Arial"/>
              </a:rPr>
              <a:t>Register for the Luncheon here:</a:t>
            </a:r>
            <a:endParaRPr lang="en-US" dirty="0">
              <a:latin typeface="Calibri"/>
              <a:ea typeface="Calibri"/>
              <a:cs typeface="Calibri"/>
            </a:endParaRPr>
          </a:p>
          <a:p>
            <a:pPr algn="ctr" defTabSz="1005790">
              <a:spcBef>
                <a:spcPct val="0"/>
              </a:spcBef>
              <a:spcAft>
                <a:spcPts val="110"/>
              </a:spcAft>
            </a:pPr>
            <a:r>
              <a:rPr lang="en-US" dirty="0">
                <a:ea typeface="+mn-lt"/>
                <a:cs typeface="+mn-lt"/>
                <a:hlinkClick r:id="rId3"/>
              </a:rPr>
              <a:t>https://virginia.joinhandshake.com/edu/events/1614185</a:t>
            </a:r>
            <a:endParaRPr lang="en-US" sz="28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3531C0A8-9182-7A43-A8DD-5D51534EF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39" y="1533806"/>
            <a:ext cx="7179674" cy="125637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txBody>
          <a:bodyPr vert="horz" wrap="square" lIns="201168" tIns="201168" rIns="201168" bIns="100584" numCol="1" anchor="ctr" anchorCtr="0" compatLnSpc="1">
            <a:prstTxWarp prst="textNoShape">
              <a:avLst/>
            </a:prstTxWarp>
          </a:bodyPr>
          <a:lstStyle/>
          <a:p>
            <a:pPr algn="ctr" defTabSz="1005790"/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Putting an Economics Degree to Work Globally</a:t>
            </a:r>
          </a:p>
          <a:p>
            <a:pPr algn="ctr" defTabSz="1005790"/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A Career Panel</a:t>
            </a:r>
            <a:endParaRPr lang="en-US" sz="2800" dirty="0">
              <a:ea typeface="Calibri"/>
              <a:cs typeface="Calibri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8CA784B-10BE-8C4A-7498-028CF01292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172" y="166331"/>
            <a:ext cx="6756400" cy="1345024"/>
          </a:xfrm>
          <a:prstGeom prst="rect">
            <a:avLst/>
          </a:prstGeom>
        </p:spPr>
      </p:pic>
      <p:sp>
        <p:nvSpPr>
          <p:cNvPr id="14" name="Text Box 5">
            <a:extLst>
              <a:ext uri="{FF2B5EF4-FFF2-40B4-BE49-F238E27FC236}">
                <a16:creationId xmlns:a16="http://schemas.microsoft.com/office/drawing/2014/main" id="{79384ED6-C2B1-B8BE-F379-82FEB976A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597" y="2844512"/>
            <a:ext cx="7387549" cy="1035730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txBody>
          <a:bodyPr vert="horz" wrap="square" lIns="201168" tIns="201168" rIns="201168" bIns="100584" numCol="1" anchor="ctr" anchorCtr="0" compatLnSpc="1">
            <a:prstTxWarp prst="textNoShape">
              <a:avLst/>
            </a:prstTxWarp>
          </a:bodyPr>
          <a:lstStyle/>
          <a:p>
            <a:pPr algn="ctr" defTabSz="1005790">
              <a:spcBef>
                <a:spcPct val="0"/>
              </a:spcBef>
            </a:pPr>
            <a:r>
              <a:rPr lang="en-US" b="1" i="1" dirty="0">
                <a:solidFill>
                  <a:srgbClr val="FFFFFF"/>
                </a:solidFill>
                <a:latin typeface="Arial"/>
                <a:cs typeface="Arial"/>
              </a:rPr>
              <a:t>Friday, October 25 | Monroe Hall, 120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1005790">
              <a:spcBef>
                <a:spcPct val="0"/>
              </a:spcBef>
            </a:pPr>
            <a:r>
              <a:rPr lang="en-US" b="1" i="1" dirty="0">
                <a:solidFill>
                  <a:srgbClr val="FFFFFF"/>
                </a:solidFill>
                <a:latin typeface="Arial"/>
                <a:cs typeface="Arial"/>
              </a:rPr>
              <a:t>Panel: 11:00 am – 12:00 pm Luncheon: 12:15 pm – 1:15 pm</a:t>
            </a:r>
          </a:p>
          <a:p>
            <a:pPr algn="ctr" defTabSz="1005790">
              <a:spcBef>
                <a:spcPct val="0"/>
              </a:spcBef>
            </a:pPr>
            <a:r>
              <a:rPr lang="en-US" b="1" i="1" dirty="0">
                <a:solidFill>
                  <a:srgbClr val="FFFFFF"/>
                </a:solidFill>
                <a:latin typeface="Arial"/>
                <a:cs typeface="Arial"/>
              </a:rPr>
              <a:t>Moderated by Helen Hwang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2EE6CB-EAAC-F248-E018-4462166CB80A}"/>
              </a:ext>
            </a:extLst>
          </p:cNvPr>
          <p:cNvSpPr txBox="1"/>
          <p:nvPr/>
        </p:nvSpPr>
        <p:spPr>
          <a:xfrm flipH="1">
            <a:off x="5555610" y="4748850"/>
            <a:ext cx="2182580" cy="150810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  <a:hlinkClick r:id="rId5"/>
              </a:rPr>
              <a:t>Catherine Griesedieck</a:t>
            </a:r>
            <a:endParaRPr lang="en-US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</a:pPr>
            <a:r>
              <a:rPr lang="en-US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Economics ‘18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ea typeface="Calibri"/>
              <a:cs typeface="Calibri"/>
            </a:endParaRP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a typeface="+mn-lt"/>
                <a:cs typeface="+mn-lt"/>
              </a:rPr>
              <a:t>Infectious Disease Project Manager, USAID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2A5261-CB4E-531B-E2E8-EC3FECF82BE9}"/>
              </a:ext>
            </a:extLst>
          </p:cNvPr>
          <p:cNvSpPr txBox="1"/>
          <p:nvPr/>
        </p:nvSpPr>
        <p:spPr>
          <a:xfrm flipH="1">
            <a:off x="3617445" y="6903723"/>
            <a:ext cx="2369995" cy="144655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  <a:hlinkClick r:id="rId6"/>
              </a:rPr>
              <a:t>Chris </a:t>
            </a:r>
            <a:r>
              <a:rPr lang="en-US" alt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  <a:hlinkClick r:id="rId6"/>
              </a:rPr>
              <a:t>Perine</a:t>
            </a:r>
            <a:endParaRPr lang="en-US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</a:pPr>
            <a:r>
              <a:rPr lang="en-US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Economics ‘87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ea typeface="Calibri"/>
              <a:cs typeface="Calibri"/>
            </a:endParaRP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a typeface="+mn-lt"/>
                <a:cs typeface="+mn-lt"/>
              </a:rPr>
              <a:t>Managing Director Climate Group, Chemonics International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91DCCD-033B-5AAE-A01A-0789A0D43A68}"/>
              </a:ext>
            </a:extLst>
          </p:cNvPr>
          <p:cNvSpPr txBox="1"/>
          <p:nvPr/>
        </p:nvSpPr>
        <p:spPr>
          <a:xfrm flipH="1">
            <a:off x="1979329" y="4661168"/>
            <a:ext cx="2033971" cy="150810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eaLnBrk="0" fontAlgn="base" hangingPunct="0">
              <a:spcBef>
                <a:spcPct val="0"/>
              </a:spcBef>
            </a:pPr>
            <a:r>
              <a:rPr lang="en-US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  <a:hlinkClick r:id="rId7"/>
              </a:rPr>
              <a:t>Cameron Haddad</a:t>
            </a:r>
            <a:endParaRPr lang="en-US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</a:pPr>
            <a:r>
              <a:rPr lang="en-US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Economics ‘19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ea typeface="Calibri"/>
              <a:cs typeface="Calibri"/>
            </a:endParaRP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a typeface="+mn-lt"/>
                <a:cs typeface="+mn-lt"/>
              </a:rPr>
              <a:t>Consultant,</a:t>
            </a:r>
          </a:p>
          <a:p>
            <a:pPr>
              <a:spcBef>
                <a:spcPct val="0"/>
              </a:spcBef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ea typeface="+mn-lt"/>
                <a:cs typeface="+mn-lt"/>
              </a:rPr>
              <a:t>The World Bank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5EF84E6B-EC40-2633-BD3E-A433087D4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729" y="4032861"/>
            <a:ext cx="1214174" cy="684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ameron Haddad">
            <a:extLst>
              <a:ext uri="{FF2B5EF4-FFF2-40B4-BE49-F238E27FC236}">
                <a16:creationId xmlns:a16="http://schemas.microsoft.com/office/drawing/2014/main" id="{01CFB9D4-86E1-367A-A818-14777D526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61" y="4343967"/>
            <a:ext cx="1591027" cy="159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US Agency for International Development (USAID) - JLI">
            <a:extLst>
              <a:ext uri="{FF2B5EF4-FFF2-40B4-BE49-F238E27FC236}">
                <a16:creationId xmlns:a16="http://schemas.microsoft.com/office/drawing/2014/main" id="{B84EE56A-2C07-EFD3-5DAC-980747EDF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743" y="3833964"/>
            <a:ext cx="2235599" cy="1134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atherine Griesedieck">
            <a:extLst>
              <a:ext uri="{FF2B5EF4-FFF2-40B4-BE49-F238E27FC236}">
                <a16:creationId xmlns:a16="http://schemas.microsoft.com/office/drawing/2014/main" id="{026959FD-6D38-28C1-0F68-0B0A4826D0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371" y="4343967"/>
            <a:ext cx="1595948" cy="159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hris Perine">
            <a:extLst>
              <a:ext uri="{FF2B5EF4-FFF2-40B4-BE49-F238E27FC236}">
                <a16:creationId xmlns:a16="http://schemas.microsoft.com/office/drawing/2014/main" id="{762EC5E4-7B63-69F9-8F0A-7F535BD6D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329" y="6471555"/>
            <a:ext cx="1591027" cy="159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hemonics Launches New Climate Group">
            <a:extLst>
              <a:ext uri="{FF2B5EF4-FFF2-40B4-BE49-F238E27FC236}">
                <a16:creationId xmlns:a16="http://schemas.microsoft.com/office/drawing/2014/main" id="{D56583D0-5FC1-EB40-817A-21142AE97B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53" b="23938"/>
          <a:stretch/>
        </p:blipFill>
        <p:spPr bwMode="auto">
          <a:xfrm>
            <a:off x="3652187" y="6344033"/>
            <a:ext cx="2182580" cy="559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98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D2D7C653851E47A39E8C90DF31770A" ma:contentTypeVersion="2" ma:contentTypeDescription="Create a new document." ma:contentTypeScope="" ma:versionID="3e5017ffa52cb5b4227fa86f37262831">
  <xsd:schema xmlns:xsd="http://www.w3.org/2001/XMLSchema" xmlns:xs="http://www.w3.org/2001/XMLSchema" xmlns:p="http://schemas.microsoft.com/office/2006/metadata/properties" xmlns:ns2="36ec85e9-6dfc-4f31-9a7d-79c283d9a754" targetNamespace="http://schemas.microsoft.com/office/2006/metadata/properties" ma:root="true" ma:fieldsID="5f417d993ef2e7929ffe1cc5499bdacb" ns2:_="">
    <xsd:import namespace="36ec85e9-6dfc-4f31-9a7d-79c283d9a75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ec85e9-6dfc-4f31-9a7d-79c283d9a75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6CD8B3-8174-442A-8A22-F9A21DEF33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199A7B-D208-437E-AF8C-543C58031B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ec85e9-6dfc-4f31-9a7d-79c283d9a7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21011</TotalTime>
  <Words>112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Impact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Jennifer Hoffman (jlh7b)</dc:creator>
  <cp:lastModifiedBy>Naqvi, Shabbir (kxy2nx)</cp:lastModifiedBy>
  <cp:revision>248</cp:revision>
  <cp:lastPrinted>2022-01-20T21:11:37Z</cp:lastPrinted>
  <dcterms:created xsi:type="dcterms:W3CDTF">2021-10-01T14:00:35Z</dcterms:created>
  <dcterms:modified xsi:type="dcterms:W3CDTF">2024-10-14T05:13:42Z</dcterms:modified>
</cp:coreProperties>
</file>